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D54892-9392-45EF-B0ED-A928DF347A3F}" v="35" dt="2023-08-29T13:33:50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is Ujević" userId="0b27c117-9c24-4d01-83d8-24836c28a2ac" providerId="ADAL" clId="{FBD54892-9392-45EF-B0ED-A928DF347A3F}"/>
    <pc:docChg chg="undo custSel addSld modSld sldOrd">
      <pc:chgData name="Boris Ujević" userId="0b27c117-9c24-4d01-83d8-24836c28a2ac" providerId="ADAL" clId="{FBD54892-9392-45EF-B0ED-A928DF347A3F}" dt="2023-09-12T09:29:51.367" v="1482" actId="6549"/>
      <pc:docMkLst>
        <pc:docMk/>
      </pc:docMkLst>
      <pc:sldChg chg="addSp modSp mod">
        <pc:chgData name="Boris Ujević" userId="0b27c117-9c24-4d01-83d8-24836c28a2ac" providerId="ADAL" clId="{FBD54892-9392-45EF-B0ED-A928DF347A3F}" dt="2023-07-05T12:48:31.883" v="17" actId="13822"/>
        <pc:sldMkLst>
          <pc:docMk/>
          <pc:sldMk cId="3685576201" sldId="256"/>
        </pc:sldMkLst>
        <pc:spChg chg="add mod">
          <ac:chgData name="Boris Ujević" userId="0b27c117-9c24-4d01-83d8-24836c28a2ac" providerId="ADAL" clId="{FBD54892-9392-45EF-B0ED-A928DF347A3F}" dt="2023-07-05T12:38:29.277" v="3" actId="207"/>
          <ac:spMkLst>
            <pc:docMk/>
            <pc:sldMk cId="3685576201" sldId="256"/>
            <ac:spMk id="6" creationId="{25DC2D06-13D6-950E-F51D-17518D1E6F5D}"/>
          </ac:spMkLst>
        </pc:spChg>
        <pc:spChg chg="add mod">
          <ac:chgData name="Boris Ujević" userId="0b27c117-9c24-4d01-83d8-24836c28a2ac" providerId="ADAL" clId="{FBD54892-9392-45EF-B0ED-A928DF347A3F}" dt="2023-07-05T12:48:31.883" v="17" actId="13822"/>
          <ac:spMkLst>
            <pc:docMk/>
            <pc:sldMk cId="3685576201" sldId="256"/>
            <ac:spMk id="7" creationId="{56EA2539-790E-8DC6-F129-D4E987213DB2}"/>
          </ac:spMkLst>
        </pc:spChg>
      </pc:sldChg>
      <pc:sldChg chg="addSp modSp new mod">
        <pc:chgData name="Boris Ujević" userId="0b27c117-9c24-4d01-83d8-24836c28a2ac" providerId="ADAL" clId="{FBD54892-9392-45EF-B0ED-A928DF347A3F}" dt="2023-07-05T12:48:42.695" v="19" actId="1076"/>
        <pc:sldMkLst>
          <pc:docMk/>
          <pc:sldMk cId="2459592507" sldId="257"/>
        </pc:sldMkLst>
        <pc:picChg chg="add mod modCrop">
          <ac:chgData name="Boris Ujević" userId="0b27c117-9c24-4d01-83d8-24836c28a2ac" providerId="ADAL" clId="{FBD54892-9392-45EF-B0ED-A928DF347A3F}" dt="2023-07-05T12:46:16.820" v="11" actId="1076"/>
          <ac:picMkLst>
            <pc:docMk/>
            <pc:sldMk cId="2459592507" sldId="257"/>
            <ac:picMk id="3" creationId="{D3C04D11-99CE-398B-BC73-EA9E2E8934E6}"/>
          </ac:picMkLst>
        </pc:picChg>
        <pc:picChg chg="add mod">
          <ac:chgData name="Boris Ujević" userId="0b27c117-9c24-4d01-83d8-24836c28a2ac" providerId="ADAL" clId="{FBD54892-9392-45EF-B0ED-A928DF347A3F}" dt="2023-07-05T12:47:00.953" v="15" actId="1076"/>
          <ac:picMkLst>
            <pc:docMk/>
            <pc:sldMk cId="2459592507" sldId="257"/>
            <ac:picMk id="4" creationId="{5D48D9DB-9A28-5562-38D5-19251031E80F}"/>
          </ac:picMkLst>
        </pc:picChg>
        <pc:picChg chg="add mod">
          <ac:chgData name="Boris Ujević" userId="0b27c117-9c24-4d01-83d8-24836c28a2ac" providerId="ADAL" clId="{FBD54892-9392-45EF-B0ED-A928DF347A3F}" dt="2023-07-05T12:48:42.695" v="19" actId="1076"/>
          <ac:picMkLst>
            <pc:docMk/>
            <pc:sldMk cId="2459592507" sldId="257"/>
            <ac:picMk id="5" creationId="{E58E7925-0C7E-0657-4CCB-0BD20822A92E}"/>
          </ac:picMkLst>
        </pc:picChg>
      </pc:sldChg>
      <pc:sldChg chg="addSp modSp new mod ord">
        <pc:chgData name="Boris Ujević" userId="0b27c117-9c24-4d01-83d8-24836c28a2ac" providerId="ADAL" clId="{FBD54892-9392-45EF-B0ED-A928DF347A3F}" dt="2023-07-05T13:39:46.666" v="779" actId="1076"/>
        <pc:sldMkLst>
          <pc:docMk/>
          <pc:sldMk cId="491431831" sldId="258"/>
        </pc:sldMkLst>
        <pc:picChg chg="add mod">
          <ac:chgData name="Boris Ujević" userId="0b27c117-9c24-4d01-83d8-24836c28a2ac" providerId="ADAL" clId="{FBD54892-9392-45EF-B0ED-A928DF347A3F}" dt="2023-07-05T13:39:46.666" v="779" actId="1076"/>
          <ac:picMkLst>
            <pc:docMk/>
            <pc:sldMk cId="491431831" sldId="258"/>
            <ac:picMk id="2" creationId="{95B2A93A-06D8-C781-A1CE-BD9F50FCF46A}"/>
          </ac:picMkLst>
        </pc:picChg>
        <pc:picChg chg="add mod modCrop">
          <ac:chgData name="Boris Ujević" userId="0b27c117-9c24-4d01-83d8-24836c28a2ac" providerId="ADAL" clId="{FBD54892-9392-45EF-B0ED-A928DF347A3F}" dt="2023-07-05T13:04:11.122" v="23" actId="732"/>
          <ac:picMkLst>
            <pc:docMk/>
            <pc:sldMk cId="491431831" sldId="258"/>
            <ac:picMk id="3" creationId="{597C531B-9DDE-62E7-4E9F-4582EA9D9DF4}"/>
          </ac:picMkLst>
        </pc:picChg>
        <pc:picChg chg="add mod">
          <ac:chgData name="Boris Ujević" userId="0b27c117-9c24-4d01-83d8-24836c28a2ac" providerId="ADAL" clId="{FBD54892-9392-45EF-B0ED-A928DF347A3F}" dt="2023-07-05T13:04:42.805" v="27" actId="1076"/>
          <ac:picMkLst>
            <pc:docMk/>
            <pc:sldMk cId="491431831" sldId="258"/>
            <ac:picMk id="4" creationId="{BEA5DC17-1D27-1EC5-D57F-FBDB50572C74}"/>
          </ac:picMkLst>
        </pc:picChg>
      </pc:sldChg>
      <pc:sldChg chg="addSp delSp modSp new mod">
        <pc:chgData name="Boris Ujević" userId="0b27c117-9c24-4d01-83d8-24836c28a2ac" providerId="ADAL" clId="{FBD54892-9392-45EF-B0ED-A928DF347A3F}" dt="2023-07-05T13:39:54.447" v="781" actId="1076"/>
        <pc:sldMkLst>
          <pc:docMk/>
          <pc:sldMk cId="4104278697" sldId="259"/>
        </pc:sldMkLst>
        <pc:spChg chg="add del">
          <ac:chgData name="Boris Ujević" userId="0b27c117-9c24-4d01-83d8-24836c28a2ac" providerId="ADAL" clId="{FBD54892-9392-45EF-B0ED-A928DF347A3F}" dt="2023-07-05T13:08:00.875" v="62" actId="11529"/>
          <ac:spMkLst>
            <pc:docMk/>
            <pc:sldMk cId="4104278697" sldId="259"/>
            <ac:spMk id="9" creationId="{8181DD55-6831-8FF4-DB13-39DAA959943A}"/>
          </ac:spMkLst>
        </pc:spChg>
        <pc:spChg chg="add mod">
          <ac:chgData name="Boris Ujević" userId="0b27c117-9c24-4d01-83d8-24836c28a2ac" providerId="ADAL" clId="{FBD54892-9392-45EF-B0ED-A928DF347A3F}" dt="2023-07-05T13:15:29.565" v="374" actId="20577"/>
          <ac:spMkLst>
            <pc:docMk/>
            <pc:sldMk cId="4104278697" sldId="259"/>
            <ac:spMk id="10" creationId="{514A7A7C-F313-0382-DD5B-A8DB95E37A9F}"/>
          </ac:spMkLst>
        </pc:spChg>
        <pc:spChg chg="add mod">
          <ac:chgData name="Boris Ujević" userId="0b27c117-9c24-4d01-83d8-24836c28a2ac" providerId="ADAL" clId="{FBD54892-9392-45EF-B0ED-A928DF347A3F}" dt="2023-07-05T13:11:44.062" v="280" actId="20577"/>
          <ac:spMkLst>
            <pc:docMk/>
            <pc:sldMk cId="4104278697" sldId="259"/>
            <ac:spMk id="11" creationId="{C6BF05BE-2A93-A279-5F2D-AA05AAB93902}"/>
          </ac:spMkLst>
        </pc:spChg>
        <pc:spChg chg="add del mod">
          <ac:chgData name="Boris Ujević" userId="0b27c117-9c24-4d01-83d8-24836c28a2ac" providerId="ADAL" clId="{FBD54892-9392-45EF-B0ED-A928DF347A3F}" dt="2023-07-05T13:15:15.076" v="373"/>
          <ac:spMkLst>
            <pc:docMk/>
            <pc:sldMk cId="4104278697" sldId="259"/>
            <ac:spMk id="12" creationId="{45FD9C6C-3613-B19C-30FF-675A35B12EEC}"/>
          </ac:spMkLst>
        </pc:spChg>
        <pc:spChg chg="add mod">
          <ac:chgData name="Boris Ujević" userId="0b27c117-9c24-4d01-83d8-24836c28a2ac" providerId="ADAL" clId="{FBD54892-9392-45EF-B0ED-A928DF347A3F}" dt="2023-07-05T13:11:47.007" v="281" actId="20577"/>
          <ac:spMkLst>
            <pc:docMk/>
            <pc:sldMk cId="4104278697" sldId="259"/>
            <ac:spMk id="13" creationId="{9955CA8B-1DD2-9F6C-E8ED-1064AD4E0593}"/>
          </ac:spMkLst>
        </pc:spChg>
        <pc:spChg chg="add del mod">
          <ac:chgData name="Boris Ujević" userId="0b27c117-9c24-4d01-83d8-24836c28a2ac" providerId="ADAL" clId="{FBD54892-9392-45EF-B0ED-A928DF347A3F}" dt="2023-07-05T13:14:20.766" v="292" actId="767"/>
          <ac:spMkLst>
            <pc:docMk/>
            <pc:sldMk cId="4104278697" sldId="259"/>
            <ac:spMk id="14" creationId="{B8780C07-887E-2945-DECF-167C6FA38BDE}"/>
          </ac:spMkLst>
        </pc:spChg>
        <pc:spChg chg="add mod">
          <ac:chgData name="Boris Ujević" userId="0b27c117-9c24-4d01-83d8-24836c28a2ac" providerId="ADAL" clId="{FBD54892-9392-45EF-B0ED-A928DF347A3F}" dt="2023-07-05T13:15:13.032" v="371" actId="6549"/>
          <ac:spMkLst>
            <pc:docMk/>
            <pc:sldMk cId="4104278697" sldId="259"/>
            <ac:spMk id="15" creationId="{C5010CCE-E61F-DF57-B6DB-C5ACB9FD4744}"/>
          </ac:spMkLst>
        </pc:spChg>
        <pc:picChg chg="add mod">
          <ac:chgData name="Boris Ujević" userId="0b27c117-9c24-4d01-83d8-24836c28a2ac" providerId="ADAL" clId="{FBD54892-9392-45EF-B0ED-A928DF347A3F}" dt="2023-07-05T13:39:54.447" v="781" actId="1076"/>
          <ac:picMkLst>
            <pc:docMk/>
            <pc:sldMk cId="4104278697" sldId="259"/>
            <ac:picMk id="2" creationId="{FAF4C43B-95B5-3802-C77A-F50456836277}"/>
          </ac:picMkLst>
        </pc:picChg>
        <pc:picChg chg="add del mod modCrop">
          <ac:chgData name="Boris Ujević" userId="0b27c117-9c24-4d01-83d8-24836c28a2ac" providerId="ADAL" clId="{FBD54892-9392-45EF-B0ED-A928DF347A3F}" dt="2023-07-05T13:05:41.354" v="34" actId="22"/>
          <ac:picMkLst>
            <pc:docMk/>
            <pc:sldMk cId="4104278697" sldId="259"/>
            <ac:picMk id="3" creationId="{1B291800-E42B-96FA-C13D-A34E90F4DC12}"/>
          </ac:picMkLst>
        </pc:picChg>
        <pc:picChg chg="add mod modCrop">
          <ac:chgData name="Boris Ujević" userId="0b27c117-9c24-4d01-83d8-24836c28a2ac" providerId="ADAL" clId="{FBD54892-9392-45EF-B0ED-A928DF347A3F}" dt="2023-07-05T13:06:55.071" v="52" actId="1076"/>
          <ac:picMkLst>
            <pc:docMk/>
            <pc:sldMk cId="4104278697" sldId="259"/>
            <ac:picMk id="5" creationId="{488A899C-CCF1-9B20-F547-F4DBED64274E}"/>
          </ac:picMkLst>
        </pc:picChg>
        <pc:picChg chg="add mod">
          <ac:chgData name="Boris Ujević" userId="0b27c117-9c24-4d01-83d8-24836c28a2ac" providerId="ADAL" clId="{FBD54892-9392-45EF-B0ED-A928DF347A3F}" dt="2023-07-05T13:06:29.002" v="44" actId="1076"/>
          <ac:picMkLst>
            <pc:docMk/>
            <pc:sldMk cId="4104278697" sldId="259"/>
            <ac:picMk id="6" creationId="{F2FD6103-D33A-2AE0-EC8D-775A828852B9}"/>
          </ac:picMkLst>
        </pc:picChg>
        <pc:picChg chg="add mod">
          <ac:chgData name="Boris Ujević" userId="0b27c117-9c24-4d01-83d8-24836c28a2ac" providerId="ADAL" clId="{FBD54892-9392-45EF-B0ED-A928DF347A3F}" dt="2023-07-05T13:07:12.610" v="56" actId="688"/>
          <ac:picMkLst>
            <pc:docMk/>
            <pc:sldMk cId="4104278697" sldId="259"/>
            <ac:picMk id="7" creationId="{556A2591-FA88-CCB2-A8BD-39F8A0E0C18B}"/>
          </ac:picMkLst>
        </pc:picChg>
        <pc:picChg chg="add mod">
          <ac:chgData name="Boris Ujević" userId="0b27c117-9c24-4d01-83d8-24836c28a2ac" providerId="ADAL" clId="{FBD54892-9392-45EF-B0ED-A928DF347A3F}" dt="2023-07-05T13:07:29.381" v="60" actId="1076"/>
          <ac:picMkLst>
            <pc:docMk/>
            <pc:sldMk cId="4104278697" sldId="259"/>
            <ac:picMk id="8" creationId="{7FF4F434-94E3-3679-DE2F-D7DD62C45231}"/>
          </ac:picMkLst>
        </pc:picChg>
      </pc:sldChg>
      <pc:sldChg chg="addSp modSp new mod">
        <pc:chgData name="Boris Ujević" userId="0b27c117-9c24-4d01-83d8-24836c28a2ac" providerId="ADAL" clId="{FBD54892-9392-45EF-B0ED-A928DF347A3F}" dt="2023-07-12T11:31:47.864" v="789" actId="20577"/>
        <pc:sldMkLst>
          <pc:docMk/>
          <pc:sldMk cId="845437888" sldId="260"/>
        </pc:sldMkLst>
        <pc:spChg chg="add mod">
          <ac:chgData name="Boris Ujević" userId="0b27c117-9c24-4d01-83d8-24836c28a2ac" providerId="ADAL" clId="{FBD54892-9392-45EF-B0ED-A928DF347A3F}" dt="2023-07-12T11:31:47.864" v="789" actId="20577"/>
          <ac:spMkLst>
            <pc:docMk/>
            <pc:sldMk cId="845437888" sldId="260"/>
            <ac:spMk id="5" creationId="{ABAE9221-2CCB-2507-3DD2-1B335B4DB519}"/>
          </ac:spMkLst>
        </pc:spChg>
        <pc:picChg chg="add mod">
          <ac:chgData name="Boris Ujević" userId="0b27c117-9c24-4d01-83d8-24836c28a2ac" providerId="ADAL" clId="{FBD54892-9392-45EF-B0ED-A928DF347A3F}" dt="2023-07-05T13:45:13.244" v="788" actId="1076"/>
          <ac:picMkLst>
            <pc:docMk/>
            <pc:sldMk cId="845437888" sldId="260"/>
            <ac:picMk id="2" creationId="{A21A9205-1CDB-A1C2-6861-C5C4E8AD733B}"/>
          </ac:picMkLst>
        </pc:picChg>
        <pc:picChg chg="add mod modCrop">
          <ac:chgData name="Boris Ujević" userId="0b27c117-9c24-4d01-83d8-24836c28a2ac" providerId="ADAL" clId="{FBD54892-9392-45EF-B0ED-A928DF347A3F}" dt="2023-07-05T13:16:37.657" v="378" actId="732"/>
          <ac:picMkLst>
            <pc:docMk/>
            <pc:sldMk cId="845437888" sldId="260"/>
            <ac:picMk id="3" creationId="{DDC8E88C-B792-CFB0-140B-BB1096A08013}"/>
          </ac:picMkLst>
        </pc:picChg>
        <pc:picChg chg="add mod">
          <ac:chgData name="Boris Ujević" userId="0b27c117-9c24-4d01-83d8-24836c28a2ac" providerId="ADAL" clId="{FBD54892-9392-45EF-B0ED-A928DF347A3F}" dt="2023-07-05T13:17:00.047" v="380" actId="1076"/>
          <ac:picMkLst>
            <pc:docMk/>
            <pc:sldMk cId="845437888" sldId="260"/>
            <ac:picMk id="4" creationId="{E6F623FF-8D8E-AC68-AFDD-AA55DE693A21}"/>
          </ac:picMkLst>
        </pc:picChg>
      </pc:sldChg>
      <pc:sldChg chg="addSp delSp modSp new mod">
        <pc:chgData name="Boris Ujević" userId="0b27c117-9c24-4d01-83d8-24836c28a2ac" providerId="ADAL" clId="{FBD54892-9392-45EF-B0ED-A928DF347A3F}" dt="2023-08-29T12:03:54.783" v="1219" actId="6549"/>
        <pc:sldMkLst>
          <pc:docMk/>
          <pc:sldMk cId="4074906813" sldId="261"/>
        </pc:sldMkLst>
        <pc:spChg chg="add mod">
          <ac:chgData name="Boris Ujević" userId="0b27c117-9c24-4d01-83d8-24836c28a2ac" providerId="ADAL" clId="{FBD54892-9392-45EF-B0ED-A928DF347A3F}" dt="2023-07-05T13:24:37.024" v="604" actId="1076"/>
          <ac:spMkLst>
            <pc:docMk/>
            <pc:sldMk cId="4074906813" sldId="261"/>
            <ac:spMk id="5" creationId="{420B04BC-B4BD-0C0F-ADE0-CE46403A115C}"/>
          </ac:spMkLst>
        </pc:spChg>
        <pc:spChg chg="add mod">
          <ac:chgData name="Boris Ujević" userId="0b27c117-9c24-4d01-83d8-24836c28a2ac" providerId="ADAL" clId="{FBD54892-9392-45EF-B0ED-A928DF347A3F}" dt="2023-08-29T12:03:54.783" v="1219" actId="6549"/>
          <ac:spMkLst>
            <pc:docMk/>
            <pc:sldMk cId="4074906813" sldId="261"/>
            <ac:spMk id="6" creationId="{A37EC8D8-A062-25F8-11B9-7F41D7C8A47B}"/>
          </ac:spMkLst>
        </pc:spChg>
        <pc:spChg chg="add del mod">
          <ac:chgData name="Boris Ujević" userId="0b27c117-9c24-4d01-83d8-24836c28a2ac" providerId="ADAL" clId="{FBD54892-9392-45EF-B0ED-A928DF347A3F}" dt="2023-07-05T13:42:26.643" v="787" actId="478"/>
          <ac:spMkLst>
            <pc:docMk/>
            <pc:sldMk cId="4074906813" sldId="261"/>
            <ac:spMk id="7" creationId="{08D68B92-D7A7-19DE-93B2-302E73685913}"/>
          </ac:spMkLst>
        </pc:spChg>
        <pc:picChg chg="add mod">
          <ac:chgData name="Boris Ujević" userId="0b27c117-9c24-4d01-83d8-24836c28a2ac" providerId="ADAL" clId="{FBD54892-9392-45EF-B0ED-A928DF347A3F}" dt="2023-07-12T11:32:19.658" v="792" actId="688"/>
          <ac:picMkLst>
            <pc:docMk/>
            <pc:sldMk cId="4074906813" sldId="261"/>
            <ac:picMk id="2" creationId="{9FDCCD69-BF72-9D63-BD4D-7E8632338EA8}"/>
          </ac:picMkLst>
        </pc:picChg>
        <pc:picChg chg="add mod modCrop">
          <ac:chgData name="Boris Ujević" userId="0b27c117-9c24-4d01-83d8-24836c28a2ac" providerId="ADAL" clId="{FBD54892-9392-45EF-B0ED-A928DF347A3F}" dt="2023-07-05T13:24:45.678" v="605" actId="1076"/>
          <ac:picMkLst>
            <pc:docMk/>
            <pc:sldMk cId="4074906813" sldId="261"/>
            <ac:picMk id="3" creationId="{E716D286-EAD0-52B2-C6EF-F612082B1D3C}"/>
          </ac:picMkLst>
        </pc:picChg>
        <pc:picChg chg="add mod">
          <ac:chgData name="Boris Ujević" userId="0b27c117-9c24-4d01-83d8-24836c28a2ac" providerId="ADAL" clId="{FBD54892-9392-45EF-B0ED-A928DF347A3F}" dt="2023-07-05T13:24:24.366" v="591" actId="1076"/>
          <ac:picMkLst>
            <pc:docMk/>
            <pc:sldMk cId="4074906813" sldId="261"/>
            <ac:picMk id="4" creationId="{02C1E2A8-DFFE-83E8-5E26-90A56199A902}"/>
          </ac:picMkLst>
        </pc:picChg>
        <pc:picChg chg="add del mod">
          <ac:chgData name="Boris Ujević" userId="0b27c117-9c24-4d01-83d8-24836c28a2ac" providerId="ADAL" clId="{FBD54892-9392-45EF-B0ED-A928DF347A3F}" dt="2023-07-05T13:42:26.643" v="787" actId="478"/>
          <ac:picMkLst>
            <pc:docMk/>
            <pc:sldMk cId="4074906813" sldId="261"/>
            <ac:picMk id="6" creationId="{3A009627-644A-2058-3D54-FC146554BB13}"/>
          </ac:picMkLst>
        </pc:picChg>
      </pc:sldChg>
      <pc:sldChg chg="addSp modSp new mod">
        <pc:chgData name="Boris Ujević" userId="0b27c117-9c24-4d01-83d8-24836c28a2ac" providerId="ADAL" clId="{FBD54892-9392-45EF-B0ED-A928DF347A3F}" dt="2023-07-18T13:14:04.097" v="930" actId="207"/>
        <pc:sldMkLst>
          <pc:docMk/>
          <pc:sldMk cId="4107586464" sldId="262"/>
        </pc:sldMkLst>
        <pc:spChg chg="add mod">
          <ac:chgData name="Boris Ujević" userId="0b27c117-9c24-4d01-83d8-24836c28a2ac" providerId="ADAL" clId="{FBD54892-9392-45EF-B0ED-A928DF347A3F}" dt="2023-07-05T13:30:37.054" v="769" actId="1076"/>
          <ac:spMkLst>
            <pc:docMk/>
            <pc:sldMk cId="4107586464" sldId="262"/>
            <ac:spMk id="5" creationId="{BCDEA6CB-9252-3B4B-EB4F-42CFCD358B7B}"/>
          </ac:spMkLst>
        </pc:spChg>
        <pc:spChg chg="add mod">
          <ac:chgData name="Boris Ujević" userId="0b27c117-9c24-4d01-83d8-24836c28a2ac" providerId="ADAL" clId="{FBD54892-9392-45EF-B0ED-A928DF347A3F}" dt="2023-07-18T13:14:04.097" v="930" actId="207"/>
          <ac:spMkLst>
            <pc:docMk/>
            <pc:sldMk cId="4107586464" sldId="262"/>
            <ac:spMk id="6" creationId="{5F2C8F9B-432A-1651-AC17-0611FC97F373}"/>
          </ac:spMkLst>
        </pc:spChg>
        <pc:picChg chg="add mod">
          <ac:chgData name="Boris Ujević" userId="0b27c117-9c24-4d01-83d8-24836c28a2ac" providerId="ADAL" clId="{FBD54892-9392-45EF-B0ED-A928DF347A3F}" dt="2023-07-18T13:12:56.992" v="845" actId="1076"/>
          <ac:picMkLst>
            <pc:docMk/>
            <pc:sldMk cId="4107586464" sldId="262"/>
            <ac:picMk id="2" creationId="{859EBD9C-7E42-3349-DAEB-3E322567F3DE}"/>
          </ac:picMkLst>
        </pc:picChg>
        <pc:picChg chg="add mod modCrop">
          <ac:chgData name="Boris Ujević" userId="0b27c117-9c24-4d01-83d8-24836c28a2ac" providerId="ADAL" clId="{FBD54892-9392-45EF-B0ED-A928DF347A3F}" dt="2023-07-05T13:28:34.811" v="695" actId="1076"/>
          <ac:picMkLst>
            <pc:docMk/>
            <pc:sldMk cId="4107586464" sldId="262"/>
            <ac:picMk id="3" creationId="{F2C134D2-798D-A98D-1677-DDBBC487B36C}"/>
          </ac:picMkLst>
        </pc:picChg>
        <pc:picChg chg="add mod">
          <ac:chgData name="Boris Ujević" userId="0b27c117-9c24-4d01-83d8-24836c28a2ac" providerId="ADAL" clId="{FBD54892-9392-45EF-B0ED-A928DF347A3F}" dt="2023-07-05T13:28:33.483" v="694" actId="1076"/>
          <ac:picMkLst>
            <pc:docMk/>
            <pc:sldMk cId="4107586464" sldId="262"/>
            <ac:picMk id="4" creationId="{CAF9D0F1-0FC8-4E1C-3153-05AA4E9836E6}"/>
          </ac:picMkLst>
        </pc:picChg>
      </pc:sldChg>
      <pc:sldChg chg="addSp modSp new mod ord modShow">
        <pc:chgData name="Boris Ujević" userId="0b27c117-9c24-4d01-83d8-24836c28a2ac" providerId="ADAL" clId="{FBD54892-9392-45EF-B0ED-A928DF347A3F}" dt="2023-08-29T12:10:37.939" v="1234" actId="729"/>
        <pc:sldMkLst>
          <pc:docMk/>
          <pc:sldMk cId="575375015" sldId="263"/>
        </pc:sldMkLst>
        <pc:picChg chg="add mod modCrop">
          <ac:chgData name="Boris Ujević" userId="0b27c117-9c24-4d01-83d8-24836c28a2ac" providerId="ADAL" clId="{FBD54892-9392-45EF-B0ED-A928DF347A3F}" dt="2023-07-05T13:32:03.780" v="775" actId="1076"/>
          <ac:picMkLst>
            <pc:docMk/>
            <pc:sldMk cId="575375015" sldId="263"/>
            <ac:picMk id="3" creationId="{3BC725F2-C0B7-1768-B42A-6614658144A6}"/>
          </ac:picMkLst>
        </pc:picChg>
        <pc:picChg chg="add mod">
          <ac:chgData name="Boris Ujević" userId="0b27c117-9c24-4d01-83d8-24836c28a2ac" providerId="ADAL" clId="{FBD54892-9392-45EF-B0ED-A928DF347A3F}" dt="2023-07-05T13:32:10.837" v="777" actId="1076"/>
          <ac:picMkLst>
            <pc:docMk/>
            <pc:sldMk cId="575375015" sldId="263"/>
            <ac:picMk id="4" creationId="{C8ED4EEC-5453-6F71-F5F1-B14834668F78}"/>
          </ac:picMkLst>
        </pc:picChg>
      </pc:sldChg>
      <pc:sldChg chg="addSp modSp new mod">
        <pc:chgData name="Boris Ujević" userId="0b27c117-9c24-4d01-83d8-24836c28a2ac" providerId="ADAL" clId="{FBD54892-9392-45EF-B0ED-A928DF347A3F}" dt="2023-08-29T12:09:08.926" v="1231" actId="1076"/>
        <pc:sldMkLst>
          <pc:docMk/>
          <pc:sldMk cId="1094626763" sldId="264"/>
        </pc:sldMkLst>
        <pc:spChg chg="add mod">
          <ac:chgData name="Boris Ujević" userId="0b27c117-9c24-4d01-83d8-24836c28a2ac" providerId="ADAL" clId="{FBD54892-9392-45EF-B0ED-A928DF347A3F}" dt="2023-08-29T12:08:38.403" v="1228" actId="1076"/>
          <ac:spMkLst>
            <pc:docMk/>
            <pc:sldMk cId="1094626763" sldId="264"/>
            <ac:spMk id="3" creationId="{D1044DBE-0EF0-6C0C-C73F-B7ED0622DE0E}"/>
          </ac:spMkLst>
        </pc:spChg>
        <pc:picChg chg="add mod">
          <ac:chgData name="Boris Ujević" userId="0b27c117-9c24-4d01-83d8-24836c28a2ac" providerId="ADAL" clId="{FBD54892-9392-45EF-B0ED-A928DF347A3F}" dt="2023-08-29T12:08:24.107" v="1225" actId="1076"/>
          <ac:picMkLst>
            <pc:docMk/>
            <pc:sldMk cId="1094626763" sldId="264"/>
            <ac:picMk id="2" creationId="{3B117849-5260-5B08-12BF-BAEE54563A55}"/>
          </ac:picMkLst>
        </pc:picChg>
        <pc:picChg chg="add mod">
          <ac:chgData name="Boris Ujević" userId="0b27c117-9c24-4d01-83d8-24836c28a2ac" providerId="ADAL" clId="{FBD54892-9392-45EF-B0ED-A928DF347A3F}" dt="2023-08-29T12:09:08.926" v="1231" actId="1076"/>
          <ac:picMkLst>
            <pc:docMk/>
            <pc:sldMk cId="1094626763" sldId="264"/>
            <ac:picMk id="4" creationId="{55DC4509-AE04-4109-FD54-D42B3C64AD5D}"/>
          </ac:picMkLst>
        </pc:picChg>
      </pc:sldChg>
      <pc:sldChg chg="addSp delSp modSp new mod">
        <pc:chgData name="Boris Ujević" userId="0b27c117-9c24-4d01-83d8-24836c28a2ac" providerId="ADAL" clId="{FBD54892-9392-45EF-B0ED-A928DF347A3F}" dt="2023-07-12T11:34:23.839" v="841" actId="1076"/>
        <pc:sldMkLst>
          <pc:docMk/>
          <pc:sldMk cId="3539222163" sldId="265"/>
        </pc:sldMkLst>
        <pc:picChg chg="add mod modCrop">
          <ac:chgData name="Boris Ujević" userId="0b27c117-9c24-4d01-83d8-24836c28a2ac" providerId="ADAL" clId="{FBD54892-9392-45EF-B0ED-A928DF347A3F}" dt="2023-07-12T11:33:52.383" v="832" actId="732"/>
          <ac:picMkLst>
            <pc:docMk/>
            <pc:sldMk cId="3539222163" sldId="265"/>
            <ac:picMk id="3" creationId="{2EFD2B1F-D260-74BC-08C4-E59811A6F5EB}"/>
          </ac:picMkLst>
        </pc:picChg>
        <pc:picChg chg="add del">
          <ac:chgData name="Boris Ujević" userId="0b27c117-9c24-4d01-83d8-24836c28a2ac" providerId="ADAL" clId="{FBD54892-9392-45EF-B0ED-A928DF347A3F}" dt="2023-07-12T11:34:01.160" v="834" actId="22"/>
          <ac:picMkLst>
            <pc:docMk/>
            <pc:sldMk cId="3539222163" sldId="265"/>
            <ac:picMk id="5" creationId="{3D7713A4-A629-68B2-FCEE-A11961CB6829}"/>
          </ac:picMkLst>
        </pc:picChg>
        <pc:picChg chg="add mod">
          <ac:chgData name="Boris Ujević" userId="0b27c117-9c24-4d01-83d8-24836c28a2ac" providerId="ADAL" clId="{FBD54892-9392-45EF-B0ED-A928DF347A3F}" dt="2023-07-12T11:34:23.839" v="841" actId="1076"/>
          <ac:picMkLst>
            <pc:docMk/>
            <pc:sldMk cId="3539222163" sldId="265"/>
            <ac:picMk id="6" creationId="{D0B786EE-0563-9488-301B-281E89427B8C}"/>
          </ac:picMkLst>
        </pc:picChg>
      </pc:sldChg>
      <pc:sldChg chg="addSp delSp modSp new mod modClrScheme chgLayout">
        <pc:chgData name="Boris Ujević" userId="0b27c117-9c24-4d01-83d8-24836c28a2ac" providerId="ADAL" clId="{FBD54892-9392-45EF-B0ED-A928DF347A3F}" dt="2023-09-12T09:29:51.367" v="1482" actId="6549"/>
        <pc:sldMkLst>
          <pc:docMk/>
          <pc:sldMk cId="369116926" sldId="266"/>
        </pc:sldMkLst>
        <pc:spChg chg="add mod">
          <ac:chgData name="Boris Ujević" userId="0b27c117-9c24-4d01-83d8-24836c28a2ac" providerId="ADAL" clId="{FBD54892-9392-45EF-B0ED-A928DF347A3F}" dt="2023-09-12T09:29:51.367" v="1482" actId="6549"/>
          <ac:spMkLst>
            <pc:docMk/>
            <pc:sldMk cId="369116926" sldId="266"/>
            <ac:spMk id="2" creationId="{A202ABC4-86A5-4C46-1A09-676B57E3F7AC}"/>
          </ac:spMkLst>
        </pc:spChg>
        <pc:spChg chg="add del mod">
          <ac:chgData name="Boris Ujević" userId="0b27c117-9c24-4d01-83d8-24836c28a2ac" providerId="ADAL" clId="{FBD54892-9392-45EF-B0ED-A928DF347A3F}" dt="2023-07-18T13:16:56.612" v="1200" actId="478"/>
          <ac:spMkLst>
            <pc:docMk/>
            <pc:sldMk cId="369116926" sldId="266"/>
            <ac:spMk id="3" creationId="{10219E84-CD4F-9AF2-A86E-A0F72B364A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50AF9-31C6-6F10-02F8-E20975C24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3CD14-CF61-B44D-EDDA-D8F0229A5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73896-4C64-5282-E468-89BEFE6A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FEFE-87DF-4151-AA56-47AA26461E2A}" type="datetimeFigureOut">
              <a:rPr lang="hr-HR" smtClean="0"/>
              <a:t>12.9.2023.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38D5D-CF94-ECB9-5EC5-11DAE29C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E83FB-1A14-5357-3CA4-3E597E21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4324-CDA1-4ECE-AC65-40EEADF09D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669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293F-D767-1EF4-EFF9-B3246C0F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FFF32-6091-13F1-C5BD-F99A6AC41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274B-E08E-9D54-8CA0-2DFCA091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FEFE-87DF-4151-AA56-47AA26461E2A}" type="datetimeFigureOut">
              <a:rPr lang="hr-HR" smtClean="0"/>
              <a:t>12.9.2023.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59E10-CCC8-F5C9-9E0B-09D08C70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061B7-2DD4-26CE-572B-86BAB443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4324-CDA1-4ECE-AC65-40EEADF09D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413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914E55-E7CC-CEE1-88CB-BB1F21619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4A605-6A4F-762D-4F5D-7D90B710B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0D311-7ED7-FB2B-D43B-9E2765C8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FEFE-87DF-4151-AA56-47AA26461E2A}" type="datetimeFigureOut">
              <a:rPr lang="hr-HR" smtClean="0"/>
              <a:t>12.9.2023.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640E6-5B7A-EEC7-AE9C-1E5BF73D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76B8F-C8EE-3EB2-3957-E79E52D6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4324-CDA1-4ECE-AC65-40EEADF09D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80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D9BF-B27B-E63D-9636-616091BE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2CFC-AAC3-E526-6577-E06A550D5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1420-846F-07D5-F122-CFA501A0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FEFE-87DF-4151-AA56-47AA26461E2A}" type="datetimeFigureOut">
              <a:rPr lang="hr-HR" smtClean="0"/>
              <a:t>12.9.2023.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49FFE-BC2C-1D65-8029-EA032F0D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C0762-C005-D8CB-0338-2AF58519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4324-CDA1-4ECE-AC65-40EEADF09D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017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C282-A421-2779-8E3C-44638C72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F90E9-45B8-37E9-76D8-4F2ECB6F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0EA5-8CAE-D4F4-6AD7-4FDC30E6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FEFE-87DF-4151-AA56-47AA26461E2A}" type="datetimeFigureOut">
              <a:rPr lang="hr-HR" smtClean="0"/>
              <a:t>12.9.2023.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D42B3-4A70-95D3-BC55-9785E1D9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0DF84-22F7-B580-3570-72799F48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4324-CDA1-4ECE-AC65-40EEADF09D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706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9CB3-7CE3-35BF-9EDE-6FF9E08F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4A61B-08E1-F27E-F758-62B79BA8B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2423D-73DA-8B3A-0DA7-C7942AF90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21488-0806-BCEB-887F-F1BF92C2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FEFE-87DF-4151-AA56-47AA26461E2A}" type="datetimeFigureOut">
              <a:rPr lang="hr-HR" smtClean="0"/>
              <a:t>12.9.2023.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997E5-68EF-3B7A-9527-B0AF4E9FE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E171C-11E3-63AC-15F5-560EF126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4324-CDA1-4ECE-AC65-40EEADF09D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23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FC5D-31ED-9129-19FD-AA4FFFF8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23E78-2BB7-052D-2F60-C2EE15AA8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9C48D-15DF-88C1-0151-B15B6B64D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FE1B7-5CB9-164F-5BD3-22B570ACB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F3ACE-774F-FD6E-647E-5077006ED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E112B1-A2BF-F46F-E647-01CB4868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FEFE-87DF-4151-AA56-47AA26461E2A}" type="datetimeFigureOut">
              <a:rPr lang="hr-HR" smtClean="0"/>
              <a:t>12.9.2023.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36F88-14A5-5D02-80DB-4477F08B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B583F-36DC-FAF3-0CB4-C2B9ACF7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4324-CDA1-4ECE-AC65-40EEADF09D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545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6F62D-E92A-CAC7-1E58-2518138A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1937A-0DB8-80CD-140F-13ED4C30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FEFE-87DF-4151-AA56-47AA26461E2A}" type="datetimeFigureOut">
              <a:rPr lang="hr-HR" smtClean="0"/>
              <a:t>12.9.2023.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117BE-46BB-3D09-011B-2BD5B314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064CA-2978-06E3-1259-ABEF61E1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4324-CDA1-4ECE-AC65-40EEADF09D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84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258A9-F1C1-35DF-43D8-872D91DF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FEFE-87DF-4151-AA56-47AA26461E2A}" type="datetimeFigureOut">
              <a:rPr lang="hr-HR" smtClean="0"/>
              <a:t>12.9.2023.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FE2E2D-E232-4BD9-D90B-686AACEB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72E11-2207-4C9C-3AA8-C32D650E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4324-CDA1-4ECE-AC65-40EEADF09D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87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BFD4-4A9D-7612-C8E2-6DAF03F8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423A1-D488-09B8-650D-B5D667CEE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85A98-3ED4-6EE0-E5D5-4A96D2368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9D9A9-5588-A274-56DA-3D1BC43C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FEFE-87DF-4151-AA56-47AA26461E2A}" type="datetimeFigureOut">
              <a:rPr lang="hr-HR" smtClean="0"/>
              <a:t>12.9.2023.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D86BC-9131-87AF-A332-8C634C1F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48C3-09CF-B982-A323-ED0AB108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4324-CDA1-4ECE-AC65-40EEADF09D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06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8CED-BB9C-1064-DAAC-4F3F5C27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184EE-BDB3-DC4E-CEB9-65F54DF2C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38D7E-6126-5AAC-88D7-FEFD068B4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DF858-D6B8-94D4-670C-E11B7DBD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FEFE-87DF-4151-AA56-47AA26461E2A}" type="datetimeFigureOut">
              <a:rPr lang="hr-HR" smtClean="0"/>
              <a:t>12.9.2023.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6816B-F709-6A85-F958-D624548C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26FC9-1EEE-0002-AA54-B14DF26F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4324-CDA1-4ECE-AC65-40EEADF09D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917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C372A-B674-03D2-8CDB-33C9CD34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293A9-463A-8A95-4D5E-EEC395C94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A6D23-2E91-8B11-C303-0553699EB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DFEFE-87DF-4151-AA56-47AA26461E2A}" type="datetimeFigureOut">
              <a:rPr lang="hr-HR" smtClean="0"/>
              <a:t>12.9.2023.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833B6-D5BF-18A6-EC64-7F7A08796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F16E6-6FAD-E09A-C047-4658513CA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4324-CDA1-4ECE-AC65-40EEADF09D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098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A4A567-7C56-2B9C-B0FD-DF849BC5E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2" r="531" b="4242"/>
          <a:stretch/>
        </p:blipFill>
        <p:spPr>
          <a:xfrm>
            <a:off x="0" y="221672"/>
            <a:ext cx="12209051" cy="6388134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25DC2D06-13D6-950E-F51D-17518D1E6F5D}"/>
              </a:ext>
            </a:extLst>
          </p:cNvPr>
          <p:cNvSpPr/>
          <p:nvPr/>
        </p:nvSpPr>
        <p:spPr>
          <a:xfrm rot="10800000">
            <a:off x="2934788" y="293979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EA2539-790E-8DC6-F129-D4E987213DB2}"/>
              </a:ext>
            </a:extLst>
          </p:cNvPr>
          <p:cNvSpPr/>
          <p:nvPr/>
        </p:nvSpPr>
        <p:spPr>
          <a:xfrm>
            <a:off x="9105900" y="561975"/>
            <a:ext cx="685800" cy="20955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557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D2B1F-D260-74BC-08C4-E59811A6F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7" b="4108"/>
          <a:stretch/>
        </p:blipFill>
        <p:spPr>
          <a:xfrm>
            <a:off x="0" y="212436"/>
            <a:ext cx="12192000" cy="6363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B786EE-0563-9488-301B-281E89427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52407" y="2261685"/>
            <a:ext cx="99983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2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ABC4-86A5-4C46-1A09-676B57E3F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34574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hr-HR" sz="4300" dirty="0"/>
              <a:t>Nakon slanja zahtjeva dobit </a:t>
            </a:r>
            <a:r>
              <a:rPr lang="hr-HR" sz="4300"/>
              <a:t>ćete e-mail </a:t>
            </a:r>
            <a:r>
              <a:rPr lang="hr-HR" sz="4300" dirty="0"/>
              <a:t>potvrdu da ste predali zahtjev.</a:t>
            </a:r>
            <a:br>
              <a:rPr lang="hr-HR" sz="4300" dirty="0"/>
            </a:br>
            <a:r>
              <a:rPr lang="hr-HR" sz="4300" dirty="0"/>
              <a:t>U e-mailu će biti i uputa za plaćanje.</a:t>
            </a:r>
            <a:br>
              <a:rPr lang="hr-HR" sz="4300" dirty="0"/>
            </a:br>
            <a:r>
              <a:rPr lang="hr-HR" sz="4300" dirty="0"/>
              <a:t>Nakon što izvršite uplatu, ovjereni cjenik ćete dobiti u najkraćem mogućem roku.</a:t>
            </a:r>
            <a:br>
              <a:rPr lang="hr-HR" sz="4300" dirty="0"/>
            </a:br>
            <a:r>
              <a:rPr lang="hr-HR" sz="4300" dirty="0"/>
              <a:t>Upozorenje:</a:t>
            </a:r>
            <a:br>
              <a:rPr lang="hr-HR" sz="4300" dirty="0"/>
            </a:br>
            <a:r>
              <a:rPr lang="hr-HR" sz="4300" dirty="0"/>
              <a:t>U slučaju da želite dopuniti, promijeniti cjenik podaci o cjeniku će biti zabilježeni samo na računalu na kojem ste izradili cjenik.</a:t>
            </a:r>
          </a:p>
        </p:txBody>
      </p:sp>
    </p:spTree>
    <p:extLst>
      <p:ext uri="{BB962C8B-B14F-4D97-AF65-F5344CB8AC3E}">
        <p14:creationId xmlns:p14="http://schemas.microsoft.com/office/powerpoint/2010/main" val="36911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04D11-99CE-398B-BC73-EA9E2E893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5" r="1874" b="4583"/>
          <a:stretch/>
        </p:blipFill>
        <p:spPr>
          <a:xfrm>
            <a:off x="0" y="200025"/>
            <a:ext cx="12215638" cy="6457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48D9DB-9A28-5562-38D5-19251031E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52624" y="5472259"/>
            <a:ext cx="524301" cy="99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8E7925-0C7E-0657-4CCB-0BD20822A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173" y="563489"/>
            <a:ext cx="695004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9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C531B-9DDE-62E7-4E9F-4582EA9D9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4" b="4306"/>
          <a:stretch/>
        </p:blipFill>
        <p:spPr>
          <a:xfrm>
            <a:off x="0" y="219074"/>
            <a:ext cx="12192000" cy="6343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A5DC17-1D27-1EC5-D57F-FBDB50572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759" y="2471524"/>
            <a:ext cx="999831" cy="5243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B2A93A-06D8-C781-A1CE-BD9F50FCF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162" y="564387"/>
            <a:ext cx="695004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3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8A899C-CCF1-9B20-F547-F4DBED642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3" b="4444"/>
          <a:stretch/>
        </p:blipFill>
        <p:spPr>
          <a:xfrm>
            <a:off x="0" y="238125"/>
            <a:ext cx="12192000" cy="6315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D6103-D33A-2AE0-EC8D-775A82885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233884" y="2490574"/>
            <a:ext cx="999831" cy="524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6A2591-FA88-CCB2-A8BD-39F8A0E0C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39260" y="2752726"/>
            <a:ext cx="999831" cy="524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F4F434-94E3-3679-DE2F-D7DD62C4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65697" y="3328774"/>
            <a:ext cx="999831" cy="524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4A7A7C-F313-0382-DD5B-A8DB95E37A9F}"/>
              </a:ext>
            </a:extLst>
          </p:cNvPr>
          <p:cNvSpPr txBox="1"/>
          <p:nvPr/>
        </p:nvSpPr>
        <p:spPr>
          <a:xfrm>
            <a:off x="335862" y="2314463"/>
            <a:ext cx="2102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</a:t>
            </a:r>
            <a:r>
              <a:rPr lang="hr-HR" dirty="0"/>
              <a:t>.</a:t>
            </a:r>
          </a:p>
          <a:p>
            <a:r>
              <a:rPr lang="hr-HR" dirty="0"/>
              <a:t>Početi upisivati ime usluge, kako se upisuje sužava se izbor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BF05BE-2A93-A279-5F2D-AA05AAB93902}"/>
              </a:ext>
            </a:extLst>
          </p:cNvPr>
          <p:cNvSpPr txBox="1"/>
          <p:nvPr/>
        </p:nvSpPr>
        <p:spPr>
          <a:xfrm>
            <a:off x="7810500" y="1356436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3. </a:t>
            </a:r>
          </a:p>
          <a:p>
            <a:r>
              <a:rPr lang="hr-HR" dirty="0"/>
              <a:t>Kliknuti u kvadratić s cijenom i upisati željenu cijenu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55CA8B-1DD2-9F6C-E8ED-1064AD4E0593}"/>
              </a:ext>
            </a:extLst>
          </p:cNvPr>
          <p:cNvSpPr txBox="1"/>
          <p:nvPr/>
        </p:nvSpPr>
        <p:spPr>
          <a:xfrm>
            <a:off x="10338381" y="3252910"/>
            <a:ext cx="148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2.</a:t>
            </a:r>
          </a:p>
          <a:p>
            <a:r>
              <a:rPr lang="hr-HR" dirty="0"/>
              <a:t>Odabrati željenu uslugu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010CCE-E61F-DF57-B6DB-C5ACB9FD4744}"/>
              </a:ext>
            </a:extLst>
          </p:cNvPr>
          <p:cNvSpPr txBox="1"/>
          <p:nvPr/>
        </p:nvSpPr>
        <p:spPr>
          <a:xfrm>
            <a:off x="2657475" y="5810250"/>
            <a:ext cx="5634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4.</a:t>
            </a:r>
          </a:p>
          <a:p>
            <a:r>
              <a:rPr lang="hr-HR" dirty="0"/>
              <a:t>Dalje odabrati sve usluge koje želite imati u svom cjeniku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F4C43B-95B5-3802-C77A-F50456836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608" y="571709"/>
            <a:ext cx="695004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7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8E88C-B792-CFB0-140B-BB1096A08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6" b="4444"/>
          <a:stretch/>
        </p:blipFill>
        <p:spPr>
          <a:xfrm>
            <a:off x="0" y="457200"/>
            <a:ext cx="12192000" cy="609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F623FF-8D8E-AC68-AFDD-AA55DE693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984" y="2776324"/>
            <a:ext cx="999831" cy="524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AE9221-2CCB-2507-3DD2-1B335B4DB519}"/>
              </a:ext>
            </a:extLst>
          </p:cNvPr>
          <p:cNvSpPr txBox="1"/>
          <p:nvPr/>
        </p:nvSpPr>
        <p:spPr>
          <a:xfrm>
            <a:off x="161925" y="2146463"/>
            <a:ext cx="144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Ovdje možete promijeniti prikaz da vidite samo svoje odabrane usluge</a:t>
            </a:r>
          </a:p>
          <a:p>
            <a:endParaRPr lang="hr-HR" dirty="0"/>
          </a:p>
          <a:p>
            <a:r>
              <a:rPr lang="hr-HR" dirty="0"/>
              <a:t>Nakon klika treba pričekati nekoliko sekundi da se aktivira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1A9205-1CDB-A1C2-6861-C5C4E8AD7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909" y="581641"/>
            <a:ext cx="695004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3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6D286-EAD0-52B2-C6EF-F612082B1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11" b="4444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C1E2A8-DFFE-83E8-5E26-90A56199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934" y="2157199"/>
            <a:ext cx="999831" cy="524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0B04BC-B4BD-0C0F-ADE0-CE46403A115C}"/>
              </a:ext>
            </a:extLst>
          </p:cNvPr>
          <p:cNvSpPr txBox="1"/>
          <p:nvPr/>
        </p:nvSpPr>
        <p:spPr>
          <a:xfrm>
            <a:off x="225511" y="2234683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Uključeno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DCCD69-BF72-9D63-BD4D-7E8632338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874786" y="3675807"/>
            <a:ext cx="999831" cy="524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7EC8D8-A062-25F8-11B9-7F41D7C8A47B}"/>
              </a:ext>
            </a:extLst>
          </p:cNvPr>
          <p:cNvSpPr txBox="1"/>
          <p:nvPr/>
        </p:nvSpPr>
        <p:spPr>
          <a:xfrm>
            <a:off x="9874786" y="4304145"/>
            <a:ext cx="1098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Prikazane su samo odabrane usluge</a:t>
            </a:r>
          </a:p>
        </p:txBody>
      </p:sp>
    </p:spTree>
    <p:extLst>
      <p:ext uri="{BB962C8B-B14F-4D97-AF65-F5344CB8AC3E}">
        <p14:creationId xmlns:p14="http://schemas.microsoft.com/office/powerpoint/2010/main" val="407490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117849-5260-5B08-12BF-BAEE54563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12192000" cy="6309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44DBE-0EF0-6C0C-C73F-B7ED0622DE0E}"/>
              </a:ext>
            </a:extLst>
          </p:cNvPr>
          <p:cNvSpPr txBox="1"/>
          <p:nvPr/>
        </p:nvSpPr>
        <p:spPr>
          <a:xfrm>
            <a:off x="261360" y="1075053"/>
            <a:ext cx="373077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Filter mora biti prazan da bi se u košarici vidjele sve odabrane usluge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4509-AE04-4109-FD54-D42B3C64A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496" y="1856681"/>
            <a:ext cx="99983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2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C134D2-798D-A98D-1677-DDBBC487B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3" b="4583"/>
          <a:stretch/>
        </p:blipFill>
        <p:spPr>
          <a:xfrm>
            <a:off x="0" y="276224"/>
            <a:ext cx="12192000" cy="6305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9D0F1-0FC8-4E1C-3153-05AA4E983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67759" y="480799"/>
            <a:ext cx="999831" cy="524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DEA6CB-9252-3B4B-EB4F-42CFCD358B7B}"/>
              </a:ext>
            </a:extLst>
          </p:cNvPr>
          <p:cNvSpPr txBox="1"/>
          <p:nvPr/>
        </p:nvSpPr>
        <p:spPr>
          <a:xfrm>
            <a:off x="5829301" y="480799"/>
            <a:ext cx="112395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Kad ste završili sa izradom cjenika kliknite na Pošalji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9EBD9C-7E42-3349-DAEB-3E322567F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61595" y="1628587"/>
            <a:ext cx="524301" cy="999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2C8F9B-432A-1651-AC17-0611FC97F373}"/>
              </a:ext>
            </a:extLst>
          </p:cNvPr>
          <p:cNvSpPr txBox="1"/>
          <p:nvPr/>
        </p:nvSpPr>
        <p:spPr>
          <a:xfrm>
            <a:off x="384024" y="1220020"/>
            <a:ext cx="38792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Filter mora biti prazan da bi se u košarici vidjele sve odabrane usluge </a:t>
            </a:r>
          </a:p>
        </p:txBody>
      </p:sp>
    </p:spTree>
    <p:extLst>
      <p:ext uri="{BB962C8B-B14F-4D97-AF65-F5344CB8AC3E}">
        <p14:creationId xmlns:p14="http://schemas.microsoft.com/office/powerpoint/2010/main" val="410758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725F2-C0B7-1768-B42A-661465814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88" b="4445"/>
          <a:stretch/>
        </p:blipFill>
        <p:spPr>
          <a:xfrm>
            <a:off x="0" y="371474"/>
            <a:ext cx="12192000" cy="6115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ED4EEC-5453-6F71-F5F1-B14834668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24734" y="1328524"/>
            <a:ext cx="99983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75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165</Words>
  <Application>Microsoft Office PowerPoint</Application>
  <PresentationFormat>Widescreen</PresentationFormat>
  <Paragraphs>17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Nakon slanja zahtjeva dobit ćete e-mail potvrdu da ste predali zahtjev. U e-mailu će biti i uputa za plaćanje. Nakon što izvršite uplatu, ovjereni cjenik ćete dobiti u najkraćem mogućem roku. Upozorenje: U slučaju da želite dopuniti, promijeniti cjenik podaci o cjeniku će biti zabilježeni samo na računalu na kojem ste izradili cjenik.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Ujević</dc:creator>
  <cp:lastModifiedBy>Boris Ujević</cp:lastModifiedBy>
  <cp:revision>1</cp:revision>
  <cp:lastPrinted>2023-08-29T13:28:34Z</cp:lastPrinted>
  <dcterms:created xsi:type="dcterms:W3CDTF">2023-07-05T12:35:14Z</dcterms:created>
  <dcterms:modified xsi:type="dcterms:W3CDTF">2023-09-12T09:30:00Z</dcterms:modified>
</cp:coreProperties>
</file>