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jubo Znaor" userId="57c50271-6384-4803-b588-074cf32da623" providerId="ADAL" clId="{B2FFF05D-299E-4DE0-9868-7221FDE480C2}"/>
    <pc:docChg chg="undo custSel addSld modSld sldOrd">
      <pc:chgData name="Ljubo Znaor" userId="57c50271-6384-4803-b588-074cf32da623" providerId="ADAL" clId="{B2FFF05D-299E-4DE0-9868-7221FDE480C2}" dt="2022-08-26T09:06:48.059" v="1703" actId="20577"/>
      <pc:docMkLst>
        <pc:docMk/>
      </pc:docMkLst>
      <pc:sldChg chg="modSp mod">
        <pc:chgData name="Ljubo Znaor" userId="57c50271-6384-4803-b588-074cf32da623" providerId="ADAL" clId="{B2FFF05D-299E-4DE0-9868-7221FDE480C2}" dt="2022-08-25T09:10:56.797" v="382" actId="20577"/>
        <pc:sldMkLst>
          <pc:docMk/>
          <pc:sldMk cId="3929622534" sldId="256"/>
        </pc:sldMkLst>
        <pc:spChg chg="mod">
          <ac:chgData name="Ljubo Znaor" userId="57c50271-6384-4803-b588-074cf32da623" providerId="ADAL" clId="{B2FFF05D-299E-4DE0-9868-7221FDE480C2}" dt="2022-08-25T09:10:51.357" v="380" actId="20577"/>
          <ac:spMkLst>
            <pc:docMk/>
            <pc:sldMk cId="3929622534" sldId="256"/>
            <ac:spMk id="2" creationId="{98EEF65A-5515-B6D0-6D69-05EAF2AC0F6F}"/>
          </ac:spMkLst>
        </pc:spChg>
        <pc:spChg chg="mod">
          <ac:chgData name="Ljubo Znaor" userId="57c50271-6384-4803-b588-074cf32da623" providerId="ADAL" clId="{B2FFF05D-299E-4DE0-9868-7221FDE480C2}" dt="2022-08-25T09:10:56.797" v="382" actId="20577"/>
          <ac:spMkLst>
            <pc:docMk/>
            <pc:sldMk cId="3929622534" sldId="256"/>
            <ac:spMk id="3" creationId="{A5D68EE6-05F7-D36C-1193-943BAE6D0A37}"/>
          </ac:spMkLst>
        </pc:spChg>
      </pc:sldChg>
      <pc:sldChg chg="modSp mod">
        <pc:chgData name="Ljubo Znaor" userId="57c50271-6384-4803-b588-074cf32da623" providerId="ADAL" clId="{B2FFF05D-299E-4DE0-9868-7221FDE480C2}" dt="2022-08-26T08:55:05.273" v="1667" actId="20577"/>
        <pc:sldMkLst>
          <pc:docMk/>
          <pc:sldMk cId="820713814" sldId="257"/>
        </pc:sldMkLst>
        <pc:spChg chg="mod">
          <ac:chgData name="Ljubo Znaor" userId="57c50271-6384-4803-b588-074cf32da623" providerId="ADAL" clId="{B2FFF05D-299E-4DE0-9868-7221FDE480C2}" dt="2022-08-25T09:21:01.756" v="488" actId="20577"/>
          <ac:spMkLst>
            <pc:docMk/>
            <pc:sldMk cId="820713814" sldId="257"/>
            <ac:spMk id="2" creationId="{2E796B8B-F4CF-718F-D625-887DCCD89625}"/>
          </ac:spMkLst>
        </pc:spChg>
        <pc:spChg chg="mod">
          <ac:chgData name="Ljubo Znaor" userId="57c50271-6384-4803-b588-074cf32da623" providerId="ADAL" clId="{B2FFF05D-299E-4DE0-9868-7221FDE480C2}" dt="2022-08-26T08:55:05.273" v="1667" actId="20577"/>
          <ac:spMkLst>
            <pc:docMk/>
            <pc:sldMk cId="820713814" sldId="257"/>
            <ac:spMk id="3" creationId="{55F38C9D-ACE6-CFBA-C340-38909AD4C4FE}"/>
          </ac:spMkLst>
        </pc:spChg>
      </pc:sldChg>
      <pc:sldChg chg="addSp delSp modSp new mod">
        <pc:chgData name="Ljubo Znaor" userId="57c50271-6384-4803-b588-074cf32da623" providerId="ADAL" clId="{B2FFF05D-299E-4DE0-9868-7221FDE480C2}" dt="2022-08-25T09:20:10.564" v="472" actId="478"/>
        <pc:sldMkLst>
          <pc:docMk/>
          <pc:sldMk cId="2645003191" sldId="258"/>
        </pc:sldMkLst>
        <pc:spChg chg="mod">
          <ac:chgData name="Ljubo Znaor" userId="57c50271-6384-4803-b588-074cf32da623" providerId="ADAL" clId="{B2FFF05D-299E-4DE0-9868-7221FDE480C2}" dt="2022-08-25T09:20:05.389" v="471" actId="20577"/>
          <ac:spMkLst>
            <pc:docMk/>
            <pc:sldMk cId="2645003191" sldId="258"/>
            <ac:spMk id="2" creationId="{900E29FC-3FCA-87AD-995E-D56059113EA2}"/>
          </ac:spMkLst>
        </pc:spChg>
        <pc:spChg chg="del">
          <ac:chgData name="Ljubo Znaor" userId="57c50271-6384-4803-b588-074cf32da623" providerId="ADAL" clId="{B2FFF05D-299E-4DE0-9868-7221FDE480C2}" dt="2022-08-25T09:20:10.564" v="472" actId="478"/>
          <ac:spMkLst>
            <pc:docMk/>
            <pc:sldMk cId="2645003191" sldId="258"/>
            <ac:spMk id="3" creationId="{04911053-5EE9-8BAE-76AB-28C7839D8752}"/>
          </ac:spMkLst>
        </pc:spChg>
        <pc:spChg chg="add mod">
          <ac:chgData name="Ljubo Znaor" userId="57c50271-6384-4803-b588-074cf32da623" providerId="ADAL" clId="{B2FFF05D-299E-4DE0-9868-7221FDE480C2}" dt="2022-08-25T09:19:10.133" v="389" actId="1076"/>
          <ac:spMkLst>
            <pc:docMk/>
            <pc:sldMk cId="2645003191" sldId="258"/>
            <ac:spMk id="7" creationId="{FA180B81-E357-ABAA-4037-6D32781F6687}"/>
          </ac:spMkLst>
        </pc:spChg>
        <pc:picChg chg="add mod">
          <ac:chgData name="Ljubo Znaor" userId="57c50271-6384-4803-b588-074cf32da623" providerId="ADAL" clId="{B2FFF05D-299E-4DE0-9868-7221FDE480C2}" dt="2022-08-25T09:16:41.655" v="385" actId="1076"/>
          <ac:picMkLst>
            <pc:docMk/>
            <pc:sldMk cId="2645003191" sldId="258"/>
            <ac:picMk id="5" creationId="{A8C85DAC-D5F5-AB90-7A9E-CB18E5053658}"/>
          </ac:picMkLst>
        </pc:picChg>
      </pc:sldChg>
      <pc:sldChg chg="addSp delSp modSp new mod ord">
        <pc:chgData name="Ljubo Znaor" userId="57c50271-6384-4803-b588-074cf32da623" providerId="ADAL" clId="{B2FFF05D-299E-4DE0-9868-7221FDE480C2}" dt="2022-08-26T09:03:06.130" v="1701" actId="20577"/>
        <pc:sldMkLst>
          <pc:docMk/>
          <pc:sldMk cId="3032539439" sldId="259"/>
        </pc:sldMkLst>
        <pc:spChg chg="mod">
          <ac:chgData name="Ljubo Znaor" userId="57c50271-6384-4803-b588-074cf32da623" providerId="ADAL" clId="{B2FFF05D-299E-4DE0-9868-7221FDE480C2}" dt="2022-08-25T09:21:20.534" v="521" actId="20577"/>
          <ac:spMkLst>
            <pc:docMk/>
            <pc:sldMk cId="3032539439" sldId="259"/>
            <ac:spMk id="2" creationId="{70C19FF5-CFD4-9E1E-A85A-AFC5D13C4FED}"/>
          </ac:spMkLst>
        </pc:spChg>
        <pc:spChg chg="del mod">
          <ac:chgData name="Ljubo Znaor" userId="57c50271-6384-4803-b588-074cf32da623" providerId="ADAL" clId="{B2FFF05D-299E-4DE0-9868-7221FDE480C2}" dt="2022-08-25T09:22:24.489" v="598" actId="3680"/>
          <ac:spMkLst>
            <pc:docMk/>
            <pc:sldMk cId="3032539439" sldId="259"/>
            <ac:spMk id="3" creationId="{5B02248C-B7AB-5E36-FB1E-BB38384E8771}"/>
          </ac:spMkLst>
        </pc:spChg>
        <pc:graphicFrameChg chg="add mod ord modGraphic">
          <ac:chgData name="Ljubo Znaor" userId="57c50271-6384-4803-b588-074cf32da623" providerId="ADAL" clId="{B2FFF05D-299E-4DE0-9868-7221FDE480C2}" dt="2022-08-26T09:03:06.130" v="1701" actId="20577"/>
          <ac:graphicFrameMkLst>
            <pc:docMk/>
            <pc:sldMk cId="3032539439" sldId="259"/>
            <ac:graphicFrameMk id="4" creationId="{19B8F330-18D8-4035-042C-1097590A8FCA}"/>
          </ac:graphicFrameMkLst>
        </pc:graphicFrameChg>
      </pc:sldChg>
      <pc:sldChg chg="modSp new mod">
        <pc:chgData name="Ljubo Znaor" userId="57c50271-6384-4803-b588-074cf32da623" providerId="ADAL" clId="{B2FFF05D-299E-4DE0-9868-7221FDE480C2}" dt="2022-08-26T09:06:48.059" v="1703" actId="20577"/>
        <pc:sldMkLst>
          <pc:docMk/>
          <pc:sldMk cId="1437637426" sldId="260"/>
        </pc:sldMkLst>
        <pc:spChg chg="mod">
          <ac:chgData name="Ljubo Znaor" userId="57c50271-6384-4803-b588-074cf32da623" providerId="ADAL" clId="{B2FFF05D-299E-4DE0-9868-7221FDE480C2}" dt="2022-08-25T09:41:24.109" v="873" actId="20577"/>
          <ac:spMkLst>
            <pc:docMk/>
            <pc:sldMk cId="1437637426" sldId="260"/>
            <ac:spMk id="2" creationId="{21C7C771-4E2A-EF6A-9A28-C54274FE35FF}"/>
          </ac:spMkLst>
        </pc:spChg>
        <pc:spChg chg="mod">
          <ac:chgData name="Ljubo Znaor" userId="57c50271-6384-4803-b588-074cf32da623" providerId="ADAL" clId="{B2FFF05D-299E-4DE0-9868-7221FDE480C2}" dt="2022-08-26T09:06:48.059" v="1703" actId="20577"/>
          <ac:spMkLst>
            <pc:docMk/>
            <pc:sldMk cId="1437637426" sldId="260"/>
            <ac:spMk id="3" creationId="{FD7A4276-2CD7-DBC7-08F1-F9A68744BAD6}"/>
          </ac:spMkLst>
        </pc:spChg>
      </pc:sldChg>
      <pc:sldChg chg="modSp new mod">
        <pc:chgData name="Ljubo Znaor" userId="57c50271-6384-4803-b588-074cf32da623" providerId="ADAL" clId="{B2FFF05D-299E-4DE0-9868-7221FDE480C2}" dt="2022-08-26T08:55:46.605" v="1688" actId="20577"/>
        <pc:sldMkLst>
          <pc:docMk/>
          <pc:sldMk cId="3692825172" sldId="261"/>
        </pc:sldMkLst>
        <pc:spChg chg="mod">
          <ac:chgData name="Ljubo Znaor" userId="57c50271-6384-4803-b588-074cf32da623" providerId="ADAL" clId="{B2FFF05D-299E-4DE0-9868-7221FDE480C2}" dt="2022-08-25T10:07:43.653" v="1352" actId="20577"/>
          <ac:spMkLst>
            <pc:docMk/>
            <pc:sldMk cId="3692825172" sldId="261"/>
            <ac:spMk id="2" creationId="{693F9764-ECEA-0CBC-9DCE-FAB89EE02E45}"/>
          </ac:spMkLst>
        </pc:spChg>
        <pc:spChg chg="mod">
          <ac:chgData name="Ljubo Znaor" userId="57c50271-6384-4803-b588-074cf32da623" providerId="ADAL" clId="{B2FFF05D-299E-4DE0-9868-7221FDE480C2}" dt="2022-08-26T08:55:46.605" v="1688" actId="20577"/>
          <ac:spMkLst>
            <pc:docMk/>
            <pc:sldMk cId="3692825172" sldId="261"/>
            <ac:spMk id="3" creationId="{AC79C86F-7291-FF42-44DA-187D088A10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7E55-4416-EC36-23C1-F26D1C2E5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B81D6-7157-E539-0114-9430477CA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C0217-FEEB-7023-4AAB-A3C29381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CC3E2-5583-5178-6791-223F8650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D4CC-873B-3EE7-7AB7-FC7463E7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256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BB350-906C-7F9B-4723-550027BD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E5F0C-FAFC-4AD3-5928-5A515E5B1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D72F-FEEA-95FF-3489-D8450526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7A257-A2CE-3628-417F-BC4CA97B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FFCA-B6AD-D180-6F7A-CA2EE227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660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ADD273-4488-A9D3-5D16-3DAD0BE68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CEFC4-90C9-1B0E-F6D6-77C899E90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C1A7E-FB72-CACB-DDD5-6708A09A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D0DAB-399F-148E-4BCE-B11303AD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1F5E2-F404-F89E-3596-3734567D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90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AD3E-1F24-10AA-7343-4DAC8BA8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2458A-5A67-3A5C-20B1-564B2D403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B7558-1834-1ABE-4417-244BB373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192C3-84E4-6221-83A6-E751684A7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C5D9F-ACBF-C26B-3539-F44DD4FC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133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C9454-0CF0-3DEB-D8F0-E4FB99C8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66471-F3BA-CEC7-45D9-8C94EA47B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9CC38-5CED-AC74-C744-BFBCD734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46288-FD04-D8FE-0FC6-B91E6F05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02518-09C2-32F4-62EE-D164200D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638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EA296-5F8D-8025-2B1D-E9776D05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9521F-80C5-6358-291F-BA458F935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5E90B-15E6-56DF-612E-7D9BA086A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8C135-9CF2-D312-86BE-0EDB5447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F7D99-9D11-ABCA-B3F8-DBAB8B64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2448C-6175-D393-3F90-724D1C82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984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18168-109E-C6E8-7616-90BE3C9F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97E68-D587-D5B1-A5AB-5ADDC933A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06DAD-2B3E-520D-D3AC-1A0DF3347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A73CD4-C33D-607A-DF61-25D553D9C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9714F-F39D-B6F2-943D-BDC3A264C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9B60F-BF44-0C8C-8C6B-8D9C02601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BDCF7-61A7-A06D-F29A-80FD0FD2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7E1F7-D351-0491-0C58-6DE344A51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1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8684-5C73-9A60-DC90-A13DB3614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55F043-7E4F-ABFD-B1A0-3C26A029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C71FC-FC4D-E405-5853-0EA05E85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97DB9-DE39-098A-2BDE-CD572A55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62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2D988-0EC5-9122-3339-3257AE553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DD0C9-B68B-5945-1DCF-4D19AF81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28CC2-689C-AB49-81AD-918A8BBB3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072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873E4-254B-966F-4C41-074EB69E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8A97-653D-8244-262B-0ADAC788A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A1728-956B-00AC-E0B1-0830555C2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0B3DE-A72F-7C91-7B19-BA4CC8679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3301-1E42-7BDA-0548-BF9B7F4E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7B19E-4909-631D-148D-AB7DD725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909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7C2A-1C5A-A971-0FFD-CF33C8F5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99BB7-F85A-7043-8152-730F913BA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F3F2F-5EB4-F503-15A3-B3DB82CFE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40305-B4DA-0FF1-A367-5CEB78FC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9B109-CD1D-64CC-2C68-5E60D68B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81FB5-D2A1-6955-E62E-39BC4AD7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947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7A11E6-41D4-2ABA-0827-04DE4640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A9F5D-E53C-CBC3-C9D0-2B2E92BE6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F6A78-6B58-DE07-412D-A5FE6900D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E6C1-5B63-436D-95B0-F98C4EE24D00}" type="datetimeFigureOut">
              <a:rPr lang="hr-HR" smtClean="0"/>
              <a:t>2.9.2022.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FD07F-BBB9-E899-C43E-A9FA01BD8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076AC-A8C8-3BEF-0B4E-99EAFAF52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B4153-95DC-4B7C-B828-F18A487942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845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EF65A-5515-B6D0-6D69-05EAF2AC0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Etička pitanja u tercijarnoj zdravstvenoj zaštiti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68EE6-05F7-D36C-1193-943BAE6D0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Izv. prof. Ljubo Znaor</a:t>
            </a:r>
          </a:p>
        </p:txBody>
      </p:sp>
    </p:spTree>
    <p:extLst>
      <p:ext uri="{BB962C8B-B14F-4D97-AF65-F5344CB8AC3E}">
        <p14:creationId xmlns:p14="http://schemas.microsoft.com/office/powerpoint/2010/main" val="392962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B8B-F4CF-718F-D625-887DCCD8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Medicinska etika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38C9D-ACE6-CFBA-C340-38909AD4C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Odabravši poziv zdravstvenog djelatnika pristali smo pružati usluge ljudima koji kao takvi imaju svoja prava</a:t>
            </a:r>
          </a:p>
          <a:p>
            <a:endParaRPr lang="hr-HR" dirty="0"/>
          </a:p>
          <a:p>
            <a:r>
              <a:rPr lang="hr-HR" dirty="0"/>
              <a:t>ETIKA-bazira se na moralnim principima, vrijednostima i standardima ponašanja (WHO)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07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19FF5-CFD4-9E1E-A85A-AFC5D13C4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Etičko povjerenstvo </a:t>
            </a:r>
            <a:r>
              <a:rPr lang="hr-HR" dirty="0" err="1"/>
              <a:t>KBCa</a:t>
            </a:r>
            <a:r>
              <a:rPr lang="hr-HR" dirty="0"/>
              <a:t> Split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B8F330-18D8-4035-042C-1097590A8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002329"/>
              </p:ext>
            </p:extLst>
          </p:nvPr>
        </p:nvGraphicFramePr>
        <p:xfrm>
          <a:off x="2023533" y="1690688"/>
          <a:ext cx="8915400" cy="5041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8834">
                  <a:extLst>
                    <a:ext uri="{9D8B030D-6E8A-4147-A177-3AD203B41FA5}">
                      <a16:colId xmlns:a16="http://schemas.microsoft.com/office/drawing/2014/main" val="1539694839"/>
                    </a:ext>
                  </a:extLst>
                </a:gridCol>
                <a:gridCol w="1106566">
                  <a:extLst>
                    <a:ext uri="{9D8B030D-6E8A-4147-A177-3AD203B41FA5}">
                      <a16:colId xmlns:a16="http://schemas.microsoft.com/office/drawing/2014/main" val="134634459"/>
                    </a:ext>
                  </a:extLst>
                </a:gridCol>
              </a:tblGrid>
              <a:tr h="591296">
                <a:tc>
                  <a:txBody>
                    <a:bodyPr/>
                    <a:lstStyle/>
                    <a:p>
                      <a:r>
                        <a:rPr lang="hr-HR" sz="3200" dirty="0"/>
                        <a:t>Upiti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959407"/>
                  </a:ext>
                </a:extLst>
              </a:tr>
              <a:tr h="591296">
                <a:tc>
                  <a:txBody>
                    <a:bodyPr/>
                    <a:lstStyle/>
                    <a:p>
                      <a:r>
                        <a:rPr lang="hr-HR" sz="3200" dirty="0"/>
                        <a:t>Kliničke studije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92231"/>
                  </a:ext>
                </a:extLst>
              </a:tr>
              <a:tr h="1089230">
                <a:tc>
                  <a:txBody>
                    <a:bodyPr/>
                    <a:lstStyle/>
                    <a:p>
                      <a:r>
                        <a:rPr lang="hr-HR" sz="3200" dirty="0"/>
                        <a:t>            -  intervencijske/</a:t>
                      </a:r>
                      <a:r>
                        <a:rPr lang="hr-HR" sz="3200" dirty="0" err="1"/>
                        <a:t>prospektivne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578392"/>
                  </a:ext>
                </a:extLst>
              </a:tr>
              <a:tr h="1089230">
                <a:tc>
                  <a:txBody>
                    <a:bodyPr/>
                    <a:lstStyle/>
                    <a:p>
                      <a:r>
                        <a:rPr lang="hr-HR" sz="3200" dirty="0"/>
                        <a:t>            -  opservacijske/retrospektivne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918266"/>
                  </a:ext>
                </a:extLst>
              </a:tr>
              <a:tr h="591296">
                <a:tc>
                  <a:txBody>
                    <a:bodyPr/>
                    <a:lstStyle/>
                    <a:p>
                      <a:r>
                        <a:rPr lang="hr-HR" sz="3200" dirty="0"/>
                        <a:t>Milosrdno davanje lijekova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569137"/>
                  </a:ext>
                </a:extLst>
              </a:tr>
              <a:tr h="1089230">
                <a:tc>
                  <a:txBody>
                    <a:bodyPr/>
                    <a:lstStyle/>
                    <a:p>
                      <a:r>
                        <a:rPr lang="hr-HR" sz="3200" dirty="0"/>
                        <a:t>Pritužbe na nekolegijalno ponašanje/postupanje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07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3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29FC-3FCA-87AD-995E-D5605911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30592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Etičke zdravstvene dileme u Europi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C85DAC-D5F5-AB90-7A9E-CB18E5053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826" y="0"/>
            <a:ext cx="6830347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180B81-E357-ABAA-4037-6D32781F6687}"/>
              </a:ext>
            </a:extLst>
          </p:cNvPr>
          <p:cNvSpPr txBox="1"/>
          <p:nvPr/>
        </p:nvSpPr>
        <p:spPr>
          <a:xfrm>
            <a:off x="838200" y="5707603"/>
            <a:ext cx="393059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Hurst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SA,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Perrier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A,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Pegoraro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R,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Reiter-Theil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S, Forde R,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Slowther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AM, Garrett-Mayer E,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Danis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M.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Ethical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difficulties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in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clinical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practice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experiences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 of European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doctors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. J Med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Ethics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. 2007 Jan;33(1):51-7. </a:t>
            </a:r>
            <a:r>
              <a:rPr lang="hr-HR" sz="1100" b="0" i="0" dirty="0" err="1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doi</a:t>
            </a:r>
            <a:r>
              <a:rPr lang="hr-HR" sz="1100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: 10.1136/jme.2005.014266. PMID: 17209113; PMCID: PMC2598078.</a:t>
            </a:r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264500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C771-4E2A-EF6A-9A28-C54274FE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Klinički primjer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A4276-2CD7-DBC7-08F1-F9A68744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Beba rođena u 36+4 tj. GD induciranim carskim rezom</a:t>
            </a:r>
          </a:p>
          <a:p>
            <a:r>
              <a:rPr lang="hr-HR" dirty="0"/>
              <a:t>Majka (strana državljanka) otpuštena 10h nakon operacije carskog reza.</a:t>
            </a:r>
          </a:p>
          <a:p>
            <a:r>
              <a:rPr lang="hr-HR" dirty="0"/>
              <a:t>Oba roditelja inzistiraju da se otpusti i novorođenče iz odjela </a:t>
            </a:r>
            <a:r>
              <a:rPr lang="hr-HR" dirty="0" err="1"/>
              <a:t>neonatologije</a:t>
            </a:r>
            <a:endParaRPr lang="hr-HR" dirty="0"/>
          </a:p>
          <a:p>
            <a:r>
              <a:rPr lang="hr-HR" dirty="0" err="1"/>
              <a:t>Kontaktiran</a:t>
            </a:r>
            <a:r>
              <a:rPr lang="hr-HR" dirty="0"/>
              <a:t> dežurni djelatnik Centra za </a:t>
            </a:r>
            <a:r>
              <a:rPr lang="hr-HR" dirty="0" err="1"/>
              <a:t>soc</a:t>
            </a:r>
            <a:r>
              <a:rPr lang="hr-HR" dirty="0"/>
              <a:t>. skrb Split</a:t>
            </a:r>
          </a:p>
        </p:txBody>
      </p:sp>
    </p:spTree>
    <p:extLst>
      <p:ext uri="{BB962C8B-B14F-4D97-AF65-F5344CB8AC3E}">
        <p14:creationId xmlns:p14="http://schemas.microsoft.com/office/powerpoint/2010/main" val="143763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9764-ECEA-0CBC-9DCE-FAB89EE0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9C86F-7291-FF42-44DA-187D088A1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Poboljšati edukaciju zdravstvenog osoblja u području najčešćih etičkih dilema</a:t>
            </a:r>
          </a:p>
          <a:p>
            <a:endParaRPr lang="hr-HR" dirty="0"/>
          </a:p>
          <a:p>
            <a:r>
              <a:rPr lang="hr-HR" dirty="0"/>
              <a:t>Pokrenuti intenzivniju edukaciju zdrav. djelatnika u području </a:t>
            </a:r>
            <a:r>
              <a:rPr lang="hr-HR" dirty="0" err="1"/>
              <a:t>mediko</a:t>
            </a:r>
            <a:r>
              <a:rPr lang="hr-HR" dirty="0"/>
              <a:t>-legalnih dužnosti i prava</a:t>
            </a:r>
          </a:p>
        </p:txBody>
      </p:sp>
    </p:spTree>
    <p:extLst>
      <p:ext uri="{BB962C8B-B14F-4D97-AF65-F5344CB8AC3E}">
        <p14:creationId xmlns:p14="http://schemas.microsoft.com/office/powerpoint/2010/main" val="369282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194</Words>
  <Application>Microsoft Office PowerPoint</Application>
  <PresentationFormat>Široki zaslon</PresentationFormat>
  <Paragraphs>29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Office Theme</vt:lpstr>
      <vt:lpstr>Etička pitanja u tercijarnoj zdravstvenoj zaštiti</vt:lpstr>
      <vt:lpstr>Medicinska etika</vt:lpstr>
      <vt:lpstr>Etičko povjerenstvo KBCa Split</vt:lpstr>
      <vt:lpstr>Etičke zdravstvene dileme u Europi</vt:lpstr>
      <vt:lpstr>Klinički primjer</vt:lpstr>
      <vt:lpstr>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Bolničko etičko povjerenstvo</dc:title>
  <dc:creator>Ljubo Znaor</dc:creator>
  <cp:lastModifiedBy>Dino Salihagić</cp:lastModifiedBy>
  <cp:revision>1</cp:revision>
  <dcterms:created xsi:type="dcterms:W3CDTF">2022-08-21T16:16:46Z</dcterms:created>
  <dcterms:modified xsi:type="dcterms:W3CDTF">2022-09-02T09:21:46Z</dcterms:modified>
</cp:coreProperties>
</file>